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4" r:id="rId38"/>
    <p:sldId id="293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17" r:id="rId54"/>
    <p:sldId id="318" r:id="rId55"/>
    <p:sldId id="309" r:id="rId56"/>
    <p:sldId id="310" r:id="rId57"/>
    <p:sldId id="311" r:id="rId58"/>
    <p:sldId id="312" r:id="rId59"/>
    <p:sldId id="313" r:id="rId60"/>
    <p:sldId id="314" r:id="rId61"/>
    <p:sldId id="305" r:id="rId62"/>
    <p:sldId id="315" r:id="rId63"/>
    <p:sldId id="316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4" r:id="rId118"/>
    <p:sldId id="373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1" r:id="rId127"/>
    <p:sldId id="383" r:id="rId128"/>
    <p:sldId id="384" r:id="rId129"/>
    <p:sldId id="385" r:id="rId130"/>
    <p:sldId id="386" r:id="rId131"/>
    <p:sldId id="388" r:id="rId132"/>
    <p:sldId id="387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1" r:id="rId145"/>
    <p:sldId id="400" r:id="rId146"/>
    <p:sldId id="402" r:id="rId147"/>
    <p:sldId id="403" r:id="rId148"/>
    <p:sldId id="404" r:id="rId149"/>
    <p:sldId id="405" r:id="rId150"/>
    <p:sldId id="407" r:id="rId151"/>
    <p:sldId id="406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1101686-CAD2-4AB8-9DDD-40AB6FFCBEF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4"/>
            <p14:sldId id="293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17"/>
            <p14:sldId id="318"/>
            <p14:sldId id="309"/>
            <p14:sldId id="310"/>
            <p14:sldId id="311"/>
            <p14:sldId id="312"/>
            <p14:sldId id="313"/>
            <p14:sldId id="314"/>
            <p14:sldId id="305"/>
            <p14:sldId id="315"/>
            <p14:sldId id="316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4"/>
            <p14:sldId id="373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5"/>
            <p14:sldId id="386"/>
            <p14:sldId id="388"/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403"/>
            <p14:sldId id="404"/>
            <p14:sldId id="405"/>
            <p14:sldId id="407"/>
            <p14:sldId id="406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07FF"/>
    <a:srgbClr val="8589FF"/>
    <a:srgbClr val="3B3D70"/>
    <a:srgbClr val="867EEE"/>
    <a:srgbClr val="746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9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2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4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0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4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3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548"/>
          <a:stretch/>
        </p:blipFill>
        <p:spPr>
          <a:xfrm>
            <a:off x="-50501" y="0"/>
            <a:ext cx="1255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2264136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7722" y="5015162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4609643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4620688" cy="1218079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3895" y="5106889"/>
            <a:ext cx="5310668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5531630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49" b="13542"/>
          <a:stretch/>
        </p:blipFill>
        <p:spPr>
          <a:xfrm>
            <a:off x="-1" y="19988"/>
            <a:ext cx="12352537" cy="6838011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1915886" y="3543489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541" b="12947"/>
          <a:stretch/>
        </p:blipFill>
        <p:spPr>
          <a:xfrm>
            <a:off x="-1" y="0"/>
            <a:ext cx="1243880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1937657" y="4236982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4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51" b="1354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2699657" y="3758010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7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56" b="12053"/>
          <a:stretch/>
        </p:blipFill>
        <p:spPr>
          <a:xfrm>
            <a:off x="0" y="0"/>
            <a:ext cx="12306296" cy="7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0" y="0"/>
            <a:ext cx="12192000" cy="67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17" b="12263"/>
          <a:stretch/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3244"/>
          <a:stretch/>
        </p:blipFill>
        <p:spPr>
          <a:xfrm>
            <a:off x="-1" y="0"/>
            <a:ext cx="12489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332"/>
          <a:stretch/>
        </p:blipFill>
        <p:spPr>
          <a:xfrm>
            <a:off x="0" y="0"/>
            <a:ext cx="125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542"/>
          <a:stretch/>
        </p:blipFill>
        <p:spPr>
          <a:xfrm>
            <a:off x="-174173" y="0"/>
            <a:ext cx="12715217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94857" y="2198914"/>
            <a:ext cx="8098972" cy="254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/>
              <a:t>En aquel momento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2677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839" b="12648"/>
          <a:stretch/>
        </p:blipFill>
        <p:spPr>
          <a:xfrm>
            <a:off x="-1" y="0"/>
            <a:ext cx="12833681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-1" y="0"/>
            <a:ext cx="12742605" cy="70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137" b="13245"/>
          <a:stretch/>
        </p:blipFill>
        <p:spPr>
          <a:xfrm>
            <a:off x="0" y="0"/>
            <a:ext cx="12991474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6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49" b="12054"/>
          <a:stretch/>
        </p:blipFill>
        <p:spPr>
          <a:xfrm>
            <a:off x="-1" y="0"/>
            <a:ext cx="1214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235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470"/>
          <a:stretch/>
        </p:blipFill>
        <p:spPr>
          <a:xfrm>
            <a:off x="0" y="23266"/>
            <a:ext cx="12291922" cy="68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rma libre 4"/>
          <p:cNvSpPr/>
          <p:nvPr/>
        </p:nvSpPr>
        <p:spPr>
          <a:xfrm flipH="1" flipV="1">
            <a:off x="8969830" y="1393372"/>
            <a:ext cx="457200" cy="32324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plosion 4 (Efecto de Sonido) Explosion 4 Sound Eff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5028" y="7323363"/>
            <a:ext cx="4746171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2177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 rot="21319107">
            <a:off x="-255682" y="2355016"/>
            <a:ext cx="2888340" cy="563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</a:rPr>
              <a:t>No entiendo nada</a:t>
            </a:r>
            <a:endParaRPr lang="en-US" sz="2400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755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254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685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1961" b="13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183" b="12647"/>
          <a:stretch/>
        </p:blipFill>
        <p:spPr>
          <a:xfrm>
            <a:off x="0" y="0"/>
            <a:ext cx="12192000" cy="68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177902" cy="68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7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20869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-120869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1816" b="12996"/>
          <a:stretch/>
        </p:blipFill>
        <p:spPr>
          <a:xfrm>
            <a:off x="0" y="-126124"/>
            <a:ext cx="1234526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254"/>
          <a:stretch/>
        </p:blipFill>
        <p:spPr>
          <a:xfrm>
            <a:off x="0" y="0"/>
            <a:ext cx="12278058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177" b="13254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3039"/>
          <a:stretch/>
        </p:blipFill>
        <p:spPr>
          <a:xfrm>
            <a:off x="-1" y="0"/>
            <a:ext cx="12227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48798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0" y="-110360"/>
            <a:ext cx="12532242" cy="696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3" b="12823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04" b="12866"/>
          <a:stretch/>
        </p:blipFill>
        <p:spPr>
          <a:xfrm>
            <a:off x="0" y="0"/>
            <a:ext cx="1244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192000" cy="67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686" b="14547"/>
          <a:stretch/>
        </p:blipFill>
        <p:spPr>
          <a:xfrm>
            <a:off x="-1" y="0"/>
            <a:ext cx="12741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3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2177"/>
          <a:stretch/>
        </p:blipFill>
        <p:spPr>
          <a:xfrm>
            <a:off x="-1" y="0"/>
            <a:ext cx="12122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5409" r="5981" b="15194"/>
          <a:stretch/>
        </p:blipFill>
        <p:spPr>
          <a:xfrm>
            <a:off x="-1" y="0"/>
            <a:ext cx="12388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24" t="15194" r="5496" b="15194"/>
          <a:stretch/>
        </p:blipFill>
        <p:spPr>
          <a:xfrm>
            <a:off x="0" y="0"/>
            <a:ext cx="12371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531"/>
          <a:stretch/>
        </p:blipFill>
        <p:spPr>
          <a:xfrm>
            <a:off x="-1" y="0"/>
            <a:ext cx="12302835" cy="69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6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-228601"/>
            <a:ext cx="12906704" cy="72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607"/>
          <a:stretch/>
        </p:blipFill>
        <p:spPr>
          <a:xfrm>
            <a:off x="0" y="0"/>
            <a:ext cx="12436540" cy="70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240350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039"/>
          <a:stretch/>
        </p:blipFill>
        <p:spPr>
          <a:xfrm>
            <a:off x="-50053" y="0"/>
            <a:ext cx="12242053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45" b="12608"/>
          <a:stretch/>
        </p:blipFill>
        <p:spPr>
          <a:xfrm>
            <a:off x="0" y="0"/>
            <a:ext cx="12087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1756"/>
          <a:stretch/>
        </p:blipFill>
        <p:spPr>
          <a:xfrm>
            <a:off x="-1" y="0"/>
            <a:ext cx="1231630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51" b="13244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93" t="13244" r="-893" b="12350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Unos minutos después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351"/>
          <a:stretch/>
        </p:blipFill>
        <p:spPr>
          <a:xfrm>
            <a:off x="-1" y="0"/>
            <a:ext cx="1214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947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-1" y="21771"/>
            <a:ext cx="12338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649"/>
          <a:stretch/>
        </p:blipFill>
        <p:spPr>
          <a:xfrm>
            <a:off x="-1" y="0"/>
            <a:ext cx="1224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1756" b="14435"/>
          <a:stretch/>
        </p:blipFill>
        <p:spPr>
          <a:xfrm>
            <a:off x="-1" y="-141516"/>
            <a:ext cx="12644283" cy="69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054" b="1294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3244" b="12946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192000" cy="69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440" t="41238" r="71135" b="39519"/>
          <a:stretch/>
        </p:blipFill>
        <p:spPr>
          <a:xfrm>
            <a:off x="2438400" y="0"/>
            <a:ext cx="8279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3506" t="46167" r="31886" b="33886"/>
          <a:stretch/>
        </p:blipFill>
        <p:spPr>
          <a:xfrm>
            <a:off x="2460171" y="0"/>
            <a:ext cx="669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393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0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2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901" b="13039"/>
          <a:stretch/>
        </p:blipFill>
        <p:spPr>
          <a:xfrm>
            <a:off x="0" y="0"/>
            <a:ext cx="12515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962"/>
          <a:stretch/>
        </p:blipFill>
        <p:spPr>
          <a:xfrm>
            <a:off x="0" y="0"/>
            <a:ext cx="12345268" cy="698412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 rot="19913052">
            <a:off x="4309004" y="1970744"/>
            <a:ext cx="1560786" cy="614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Es el papá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51089" r="88379" b="31713"/>
          <a:stretch/>
        </p:blipFill>
        <p:spPr>
          <a:xfrm>
            <a:off x="2538248" y="0"/>
            <a:ext cx="6178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67788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460171" y="-217713"/>
            <a:ext cx="7293429" cy="72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198914" y="-478970"/>
            <a:ext cx="7750627" cy="77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741714" y="-936170"/>
            <a:ext cx="8795656" cy="8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153886" y="-1523998"/>
            <a:ext cx="9862457" cy="986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914400" y="-1763484"/>
            <a:ext cx="10907484" cy="109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391886" y="-2285998"/>
            <a:ext cx="11800114" cy="118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1" y="-2677885"/>
            <a:ext cx="12452505" cy="124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409903" y="-3058511"/>
            <a:ext cx="13243034" cy="132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823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608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70" b="12608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" t="12393" r="-162" b="13254"/>
          <a:stretch/>
        </p:blipFill>
        <p:spPr>
          <a:xfrm>
            <a:off x="0" y="-15766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3" b="11961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9" b="12393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685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4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392"/>
          <a:stretch/>
        </p:blipFill>
        <p:spPr>
          <a:xfrm>
            <a:off x="0" y="0"/>
            <a:ext cx="12192000" cy="68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1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5194"/>
          <a:stretch/>
        </p:blipFill>
        <p:spPr>
          <a:xfrm>
            <a:off x="0" y="0"/>
            <a:ext cx="12627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392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" y="55179"/>
            <a:ext cx="12199069" cy="68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41</Words>
  <Application>Microsoft Office PowerPoint</Application>
  <PresentationFormat>Panorámica</PresentationFormat>
  <Paragraphs>27</Paragraphs>
  <Slides>160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160</vt:i4>
      </vt:variant>
    </vt:vector>
  </HeadingPairs>
  <TitlesOfParts>
    <vt:vector size="16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Unos minutos después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camy</dc:creator>
  <cp:lastModifiedBy>camy</cp:lastModifiedBy>
  <cp:revision>44</cp:revision>
  <dcterms:created xsi:type="dcterms:W3CDTF">2021-05-03T15:23:00Z</dcterms:created>
  <dcterms:modified xsi:type="dcterms:W3CDTF">2021-05-05T21:44:16Z</dcterms:modified>
</cp:coreProperties>
</file>